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7" r:id="rId12"/>
    <p:sldId id="268" r:id="rId13"/>
    <p:sldId id="269" r:id="rId14"/>
    <p:sldId id="265" r:id="rId15"/>
    <p:sldId id="270" r:id="rId1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A0101F-69FA-D773-9B1D-B5BD9A7FB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EDF775C-8FBA-1671-A28C-F07FE19B2B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3D722C9-375B-39A0-7C91-0372238AD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868-5B33-4A66-B8FB-F75B19D9F458}" type="datetimeFigureOut">
              <a:rPr lang="cs-CZ" smtClean="0"/>
              <a:t>28.09.2024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8B39EC-FD50-8367-7B4F-0D65964C8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AB7629A-B933-E1E9-69BF-EBFC446E6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D66A8-AB8D-49FF-9B6F-487B14BD64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568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82AFE3-98F3-8A74-9737-3034086D4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6514F43-776E-6AB3-1EDE-3F081C996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F19321E-7C7F-E650-422A-6B11C9646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868-5B33-4A66-B8FB-F75B19D9F458}" type="datetimeFigureOut">
              <a:rPr lang="cs-CZ" smtClean="0"/>
              <a:t>28.09.2024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433309D-3775-7FC9-4BCB-7777D31E9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3CB6827-63CF-7B50-A062-CC5004BA0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D66A8-AB8D-49FF-9B6F-487B14BD64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6733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A0C930-BDB4-A3D0-CF09-E629AF934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B880942-B0F4-1FFC-3F8B-D409AA380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619CA1-10E1-0623-C01B-06135B57B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868-5B33-4A66-B8FB-F75B19D9F458}" type="datetimeFigureOut">
              <a:rPr lang="cs-CZ" smtClean="0"/>
              <a:t>28.09.2024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A1E37-C01D-F125-09B8-9CAFD32CC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7B9508-D567-972D-B0FE-22A617BCC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D66A8-AB8D-49FF-9B6F-487B14BD64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0597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5C46BC-CFE5-227D-F99C-05155C936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96D310-5DCE-9B33-92C3-7A999FF84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48351C4-7746-FB8F-0EC6-AB44D1D9A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51D6852-0A3A-54F8-EC5B-F0EF808FB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868-5B33-4A66-B8FB-F75B19D9F458}" type="datetimeFigureOut">
              <a:rPr lang="cs-CZ" smtClean="0"/>
              <a:t>28.09.2024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53DF9CB-78B6-A15D-3670-97D0F9C3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B061CFC-27CE-F1AB-289B-B7E5D7FC0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D66A8-AB8D-49FF-9B6F-487B14BD64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0942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DCD458-C6E4-0ABB-5F51-9C2B280C3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F65F9F1-35C4-CBB0-E0EC-26636A49B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4BCFBA9-F2DC-FB8C-0F1E-99E0988F7B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63A0A4D-AD52-E830-203C-ABBD38DCBB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D22D53E-9B19-14DC-A3FF-528C5FFBF2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00AE11D-A084-A449-6C98-C5903211F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868-5B33-4A66-B8FB-F75B19D9F458}" type="datetimeFigureOut">
              <a:rPr lang="cs-CZ" smtClean="0"/>
              <a:t>28.09.2024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8A13FF8-517F-EFB9-9EF4-13347D6CC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0251587-882F-54E6-0650-87958B77F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D66A8-AB8D-49FF-9B6F-487B14BD64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953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0F0783-E8A9-2A69-629F-B7B5BA80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BC0C7D8-2C14-4EDB-FF0F-433BC09B4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868-5B33-4A66-B8FB-F75B19D9F458}" type="datetimeFigureOut">
              <a:rPr lang="cs-CZ" smtClean="0"/>
              <a:t>28.09.2024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F27F7E8-7F8A-B1FA-F6FD-FBFBBF702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B1F6059-C0EC-B204-87D1-B6408E400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D66A8-AB8D-49FF-9B6F-487B14BD64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1226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3C89303-B953-B363-3C7C-3D600B7E8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868-5B33-4A66-B8FB-F75B19D9F458}" type="datetimeFigureOut">
              <a:rPr lang="cs-CZ" smtClean="0"/>
              <a:t>28.09.2024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2BABD89-BA5B-EA87-1207-1C3435AF3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371438D-872F-80CC-DC4F-DBF284824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D66A8-AB8D-49FF-9B6F-487B14BD64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5675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5C4775-9D36-4440-A17A-115E9A636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0C442BC-4184-DA00-68E8-0F55C7161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8E56FF6-1D71-4312-1453-FA12112C3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3EC3428-7684-E03E-ABED-55F3F219A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868-5B33-4A66-B8FB-F75B19D9F458}" type="datetimeFigureOut">
              <a:rPr lang="cs-CZ" smtClean="0"/>
              <a:t>28.09.2024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39AD04F-DF1F-391C-DBF1-8EB235966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122786B-D638-4979-786D-9644ECC10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D66A8-AB8D-49FF-9B6F-487B14BD64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437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0BD5FE-7E50-5A7B-A5DF-3405167F9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B171A41-6EC4-CEEC-44A4-9F6E038C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936FC19-DBA8-2D62-0098-3E69AC8A1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F510BC4-7669-E53E-2160-9BA56A201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868-5B33-4A66-B8FB-F75B19D9F458}" type="datetimeFigureOut">
              <a:rPr lang="cs-CZ" smtClean="0"/>
              <a:t>28.09.2024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1B68FC7-D143-16DD-4B9C-C4C81893C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03E2057-4A10-2A0E-E601-C0A8460B6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D66A8-AB8D-49FF-9B6F-487B14BD64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6641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CDA8D9-6CD8-165D-74D8-C190D6FE9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9C3B073-E647-3B12-8157-B3D11DA22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A24E1E1-52EA-5E15-AE4F-A80CFD64E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868-5B33-4A66-B8FB-F75B19D9F458}" type="datetimeFigureOut">
              <a:rPr lang="cs-CZ" smtClean="0"/>
              <a:t>28.09.2024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B821DCC-9211-6C84-FABA-1165BD69C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F32D6B1-5927-42F3-BA9A-809F6AAE2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D66A8-AB8D-49FF-9B6F-487B14BD64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7745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6B7D588-26A0-0F40-EED1-C24D9002FF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10E807F-53F6-64B9-803C-C252D454F9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78CC6F-C56E-002C-8E5A-0D186440E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868-5B33-4A66-B8FB-F75B19D9F458}" type="datetimeFigureOut">
              <a:rPr lang="cs-CZ" smtClean="0"/>
              <a:t>28.09.2024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6A102A1-6C8C-8FFC-CB3C-C61DFA420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FE867C0-FE22-D6BA-312F-95E684893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D66A8-AB8D-49FF-9B6F-487B14BD64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4427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9252249-BFF2-72F5-3ABC-75EF58A41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7934DF6-5E1E-FF07-E227-A1A59FBA3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95243C2-5281-9A0B-B232-6FF4E4D536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2ED868-5B33-4A66-B8FB-F75B19D9F458}" type="datetimeFigureOut">
              <a:rPr lang="cs-CZ" smtClean="0"/>
              <a:t>28.09.2024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4FC1DC1-0FCD-9FD0-A633-CEE321B303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E062E9E-E28C-1902-1957-A2E41E99D3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6D66A8-AB8D-49FF-9B6F-487B14BD64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6520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mNurHtr_ih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Celkov&#233;%20v&#253;sledky%20&#268;P%202024%20v%20Beach%20sprintu.xlsx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6565E8-B5A7-428F-243D-59DA114848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Příbřežní veslování v ČR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D604575-4CFF-AAFD-4508-237CD528EE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5400" b="1" dirty="0" err="1"/>
              <a:t>Beach</a:t>
            </a:r>
            <a:r>
              <a:rPr lang="cs-CZ" sz="5400" b="1" dirty="0"/>
              <a:t> sprint</a:t>
            </a:r>
          </a:p>
        </p:txBody>
      </p:sp>
    </p:spTree>
    <p:extLst>
      <p:ext uri="{BB962C8B-B14F-4D97-AF65-F5344CB8AC3E}">
        <p14:creationId xmlns:p14="http://schemas.microsoft.com/office/powerpoint/2010/main" val="757336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9A23BB-03F2-8716-F779-FD4A81BE7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Beach</a:t>
            </a:r>
            <a:r>
              <a:rPr lang="cs-CZ" dirty="0"/>
              <a:t> sprint (BS) - Témata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A60DA29-4B62-9B57-1BE8-CD1A3D150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Příbřežní veslování – </a:t>
            </a:r>
            <a:r>
              <a:rPr lang="cs-CZ" dirty="0" err="1"/>
              <a:t>Endurance</a:t>
            </a:r>
            <a:r>
              <a:rPr lang="cs-CZ" dirty="0"/>
              <a:t> x </a:t>
            </a:r>
            <a:r>
              <a:rPr lang="cs-CZ" dirty="0" err="1"/>
              <a:t>Beach</a:t>
            </a:r>
            <a:r>
              <a:rPr lang="cs-CZ" dirty="0"/>
              <a:t> sprint (BS)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1) Přehled pravidel BS</a:t>
            </a:r>
          </a:p>
          <a:p>
            <a:r>
              <a:rPr lang="cs-CZ" dirty="0"/>
              <a:t>2) ČP v roce 2024</a:t>
            </a:r>
          </a:p>
          <a:p>
            <a:r>
              <a:rPr lang="cs-CZ" dirty="0"/>
              <a:t>3) Termínová listina BS závodů v roce 2025</a:t>
            </a:r>
          </a:p>
          <a:p>
            <a:r>
              <a:rPr lang="cs-CZ" dirty="0"/>
              <a:t>4) Jak dál????</a:t>
            </a:r>
          </a:p>
        </p:txBody>
      </p:sp>
    </p:spTree>
    <p:extLst>
      <p:ext uri="{BB962C8B-B14F-4D97-AF65-F5344CB8AC3E}">
        <p14:creationId xmlns:p14="http://schemas.microsoft.com/office/powerpoint/2010/main" val="47614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luster s hvězdičkami v noci">
            <a:extLst>
              <a:ext uri="{FF2B5EF4-FFF2-40B4-BE49-F238E27FC236}">
                <a16:creationId xmlns:a16="http://schemas.microsoft.com/office/drawing/2014/main" id="{C9BA12B5-FB91-A9D7-A6FE-94BC2AE4A3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30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2171284-351C-5FCD-9BCD-8C41346D8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Beach sprint - Pravidla</a:t>
            </a:r>
          </a:p>
        </p:txBody>
      </p:sp>
    </p:spTree>
    <p:extLst>
      <p:ext uri="{BB962C8B-B14F-4D97-AF65-F5344CB8AC3E}">
        <p14:creationId xmlns:p14="http://schemas.microsoft.com/office/powerpoint/2010/main" val="4282518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90354A-DD87-4CF2-360D-34BC90E80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Beach</a:t>
            </a:r>
            <a:r>
              <a:rPr lang="cs-CZ" dirty="0"/>
              <a:t> sprint - pravidla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A85017A-AB21-0508-6E7A-27AF1E744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>
                <a:hlinkClick r:id="rId2"/>
              </a:rPr>
              <a:t>https://youtu.be/mNurHtr_ihc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Lodě: C1x, C2x, C4x+</a:t>
            </a:r>
          </a:p>
          <a:p>
            <a:r>
              <a:rPr lang="cs-CZ" dirty="0"/>
              <a:t>Běh 10-50 metrů</a:t>
            </a:r>
          </a:p>
          <a:p>
            <a:r>
              <a:rPr lang="cs-CZ" dirty="0"/>
              <a:t>2 </a:t>
            </a:r>
            <a:r>
              <a:rPr lang="cs-CZ" dirty="0" err="1"/>
              <a:t>Boat</a:t>
            </a:r>
            <a:r>
              <a:rPr lang="cs-CZ" dirty="0"/>
              <a:t> </a:t>
            </a:r>
            <a:r>
              <a:rPr lang="cs-CZ" dirty="0" err="1"/>
              <a:t>handleři</a:t>
            </a:r>
            <a:r>
              <a:rPr lang="cs-CZ" dirty="0"/>
              <a:t> (Z důvodu špatných podmínek může VR navýšit)</a:t>
            </a:r>
          </a:p>
          <a:p>
            <a:r>
              <a:rPr lang="cs-CZ" dirty="0"/>
              <a:t>Kvalifikace (Time trial) – slalom tam, zpět kolem celé dráhy</a:t>
            </a:r>
          </a:p>
          <a:p>
            <a:r>
              <a:rPr lang="cs-CZ" dirty="0" err="1"/>
              <a:t>Head</a:t>
            </a:r>
            <a:r>
              <a:rPr lang="cs-CZ" dirty="0"/>
              <a:t> to </a:t>
            </a:r>
            <a:r>
              <a:rPr lang="cs-CZ" dirty="0" err="1"/>
              <a:t>head</a:t>
            </a:r>
            <a:r>
              <a:rPr lang="cs-CZ" dirty="0"/>
              <a:t> (</a:t>
            </a:r>
            <a:r>
              <a:rPr lang="cs-CZ" dirty="0" err="1"/>
              <a:t>playoff</a:t>
            </a:r>
            <a:r>
              <a:rPr lang="cs-CZ" dirty="0"/>
              <a:t>) – osmifinále, čtvrtfinále, semifinále, finále</a:t>
            </a:r>
          </a:p>
          <a:p>
            <a:r>
              <a:rPr lang="cs-CZ" dirty="0"/>
              <a:t>Každý ve své trati</a:t>
            </a:r>
          </a:p>
          <a:p>
            <a:r>
              <a:rPr lang="cs-CZ" dirty="0"/>
              <a:t>Délka tratě: 250 m, vzdálenosti bójek 85m, 85m, 80 m</a:t>
            </a:r>
          </a:p>
        </p:txBody>
      </p:sp>
    </p:spTree>
    <p:extLst>
      <p:ext uri="{BB962C8B-B14F-4D97-AF65-F5344CB8AC3E}">
        <p14:creationId xmlns:p14="http://schemas.microsoft.com/office/powerpoint/2010/main" val="215525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D4DDFE03-8D61-CFF4-C45D-22EFACF76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349" y="904569"/>
            <a:ext cx="4414683" cy="462116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BBF8AED-880E-290E-72F6-0792137E1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162" y="904568"/>
            <a:ext cx="3958542" cy="462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13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luster s hvězdičkami v noci">
            <a:extLst>
              <a:ext uri="{FF2B5EF4-FFF2-40B4-BE49-F238E27FC236}">
                <a16:creationId xmlns:a16="http://schemas.microsoft.com/office/drawing/2014/main" id="{C9BA12B5-FB91-A9D7-A6FE-94BC2AE4A3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30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2171284-351C-5FCD-9BCD-8C41346D8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Beach sprint – </a:t>
            </a:r>
            <a:r>
              <a:rPr lang="cs-CZ" sz="5200" dirty="0">
                <a:solidFill>
                  <a:srgbClr val="FFFFFF"/>
                </a:solidFill>
              </a:rPr>
              <a:t>Český pohár</a:t>
            </a:r>
            <a:endParaRPr lang="en-US" sz="5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465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90354A-DD87-4CF2-360D-34BC90E80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Beach</a:t>
            </a:r>
            <a:r>
              <a:rPr lang="cs-CZ" dirty="0"/>
              <a:t> sprint – Český pohár 2024, 2025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A85017A-AB21-0508-6E7A-27AF1E744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2166"/>
            <a:ext cx="10515600" cy="47914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sz="2400" dirty="0"/>
              <a:t>Bodování</a:t>
            </a:r>
            <a:r>
              <a:rPr lang="cs-CZ" sz="2000" dirty="0"/>
              <a:t> – stejný systém jako trenažéry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 1. místo 15 bodů, 2. -13 bodů, 3. – 11. bodů, 4. -9 bodů, 5. – 8 bodů ….. 12. – 1 bod</a:t>
            </a:r>
          </a:p>
          <a:p>
            <a:r>
              <a:rPr lang="cs-CZ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 shodného počtu bodů, rozhodlo o pořadí lepší umístění daného závodníka na MČR</a:t>
            </a:r>
          </a:p>
          <a:p>
            <a:r>
              <a:rPr lang="cs-CZ" sz="2400" b="1" u="sng" dirty="0">
                <a:latin typeface="Aptos" panose="020B0004020202020204" pitchFamily="34" charset="0"/>
                <a:cs typeface="Times New Roman" panose="02020603050405020304" pitchFamily="18" charset="0"/>
              </a:rPr>
              <a:t>Novinky 2025: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 případě účasti závodníků zahraničních klubů, nebudou tito do bodování zařazeni. 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Pořadí závodníků klubů registrovaných v ČVS, bude určeno v redukovaném pořadí (zahraniční účastníci budou vynecháni)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cs-CZ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 závodech ČP nebude umožněn start závodníkům v jiné věkové kategorii než do které spadají na základě pravidel, které jsou součástí Řádu závodního veslování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cs-CZ" sz="2000" b="1" u="sng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Každý závodník startuje se svými vesly</a:t>
            </a:r>
            <a:endParaRPr lang="cs-CZ" sz="2000" b="1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cs-CZ" sz="24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9386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90354A-DD87-4CF2-360D-34BC90E80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Beach</a:t>
            </a:r>
            <a:r>
              <a:rPr lang="cs-CZ" dirty="0"/>
              <a:t> sprint – Český pohár 2024, 2025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A85017A-AB21-0508-6E7A-27AF1E744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2166"/>
            <a:ext cx="10515600" cy="47914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sz="2400" dirty="0">
                <a:latin typeface="Aptos" panose="020B0004020202020204" pitchFamily="34" charset="0"/>
                <a:cs typeface="Times New Roman" panose="02020603050405020304" pitchFamily="18" charset="0"/>
                <a:hlinkClick r:id="rId2" action="ppaction://hlinkfile"/>
              </a:rPr>
              <a:t>Celkové výsledky ČP 2024 v </a:t>
            </a:r>
            <a:r>
              <a:rPr lang="cs-CZ" sz="2400" dirty="0" err="1">
                <a:latin typeface="Aptos" panose="020B0004020202020204" pitchFamily="34" charset="0"/>
                <a:cs typeface="Times New Roman" panose="02020603050405020304" pitchFamily="18" charset="0"/>
                <a:hlinkClick r:id="rId2" action="ppaction://hlinkfile"/>
              </a:rPr>
              <a:t>Beach</a:t>
            </a:r>
            <a:r>
              <a:rPr lang="cs-CZ" sz="2400">
                <a:latin typeface="Aptos" panose="020B0004020202020204" pitchFamily="34" charset="0"/>
                <a:cs typeface="Times New Roman" panose="02020603050405020304" pitchFamily="18" charset="0"/>
                <a:hlinkClick r:id="rId2" action="ppaction://hlinkfile"/>
              </a:rPr>
              <a:t> sprintu.xlsx</a:t>
            </a:r>
            <a:endParaRPr lang="cs-CZ" sz="24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38079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90354A-DD87-4CF2-360D-34BC90E80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Beach</a:t>
            </a:r>
            <a:r>
              <a:rPr lang="cs-CZ" dirty="0"/>
              <a:t> sprint – Termínová listina 2025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A85017A-AB21-0508-6E7A-27AF1E744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2166"/>
            <a:ext cx="10515600" cy="47914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I. kolo ČP – 18.5.2025 – Máchovo jezero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MČR – Michal </a:t>
            </a:r>
            <a:r>
              <a:rPr lang="cs-CZ" sz="2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Beach</a:t>
            </a: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sprint 2025 – 19.7.2024 - Sokolov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II. kolo ČP – 2.8.2025 - Nové Mlýny</a:t>
            </a:r>
          </a:p>
          <a:p>
            <a:pPr marL="34290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III.  (IV.) kolo ČP – 22.8.2025 - Třeboň – rybník Svět</a:t>
            </a:r>
          </a:p>
          <a:p>
            <a:pPr marL="0" lvl="0" indent="0">
              <a:lnSpc>
                <a:spcPct val="107000"/>
              </a:lnSpc>
              <a:buNone/>
            </a:pPr>
            <a:r>
              <a:rPr lang="cs-CZ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     </a:t>
            </a: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IV. (III.) Kolo ČP – termín upřesní – Jezero Most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Kdo dále? (Morava???)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553540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90354A-DD87-4CF2-360D-34BC90E80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Beach</a:t>
            </a:r>
            <a:r>
              <a:rPr lang="cs-CZ" dirty="0"/>
              <a:t> sprint – Jak dále?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A85017A-AB21-0508-6E7A-27AF1E744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2166"/>
            <a:ext cx="10515600" cy="479148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cs-CZ" dirty="0"/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9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Návrh Směrnice o zápůjčku lodí do klubů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9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Manuál pro pořadatele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9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Tvorba metodiky nastavení vesel a lodí pro BS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9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 všech českých závodech MČR, ČP aj. budou od roku 2025 závodníci používat výhradně vlastní nebo klubová vesla!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9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Úprava stávajících ŘZV pro příbřežní veslování – soulad s pravidly WR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9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 reprezentaci je třeba trénovat na moři – odlišné podmínky než v ČR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9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Zvýšit prioritu BS u rezortních center – 2027 – Kvalifikace na OH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9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Najít zdroje financování – sponzoring apod.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9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 českých závodů udělat show – hudba, DJ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cs-CZ" sz="9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Standardní volejbal vs. </a:t>
            </a:r>
            <a:r>
              <a:rPr lang="cs-CZ" sz="9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Beach</a:t>
            </a:r>
            <a:r>
              <a:rPr lang="cs-CZ" sz="9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volejbal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endParaRPr lang="cs-CZ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endParaRPr lang="cs-CZ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endParaRPr lang="cs-CZ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404748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venku, plavidlo, voda, přeprava&#10;&#10;Popis byl vytvořen automaticky">
            <a:extLst>
              <a:ext uri="{FF2B5EF4-FFF2-40B4-BE49-F238E27FC236}">
                <a16:creationId xmlns:a16="http://schemas.microsoft.com/office/drawing/2014/main" id="{1694AEC0-175F-6B22-3BE2-E858D26A1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84" y="381038"/>
            <a:ext cx="9905529" cy="638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95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venku, voda, plavidlo, přeprava&#10;&#10;Popis byl vytvořen automaticky">
            <a:extLst>
              <a:ext uri="{FF2B5EF4-FFF2-40B4-BE49-F238E27FC236}">
                <a16:creationId xmlns:a16="http://schemas.microsoft.com/office/drawing/2014/main" id="{9E246A4E-9EF7-B3B1-7BF7-2E41A1E95D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428" y="0"/>
            <a:ext cx="4569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725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venku, pádlo, rekreace, voda&#10;&#10;Popis byl vytvořen automaticky">
            <a:extLst>
              <a:ext uri="{FF2B5EF4-FFF2-40B4-BE49-F238E27FC236}">
                <a16:creationId xmlns:a16="http://schemas.microsoft.com/office/drawing/2014/main" id="{60680E00-7E92-FEBD-72D6-114C02CE3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83" y="0"/>
            <a:ext cx="10293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326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WhatsApp, 2024-09-13 v 17.41.39_067cf003">
            <a:hlinkClick r:id="" action="ppaction://media"/>
            <a:extLst>
              <a:ext uri="{FF2B5EF4-FFF2-40B4-BE49-F238E27FC236}">
                <a16:creationId xmlns:a16="http://schemas.microsoft.com/office/drawing/2014/main" id="{39388409-DF3D-930B-EF10-B347B58562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79640" y="786582"/>
            <a:ext cx="9065342" cy="509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45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4690BB2-C9C2-D96A-01E5-284FE75AB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06744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458</Words>
  <Application>Microsoft Office PowerPoint</Application>
  <PresentationFormat>Širokoúhlá obrazovka</PresentationFormat>
  <Paragraphs>59</Paragraphs>
  <Slides>15</Slides>
  <Notes>0</Notes>
  <HiddenSlides>0</HiddenSlides>
  <MMClips>1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Motiv Office</vt:lpstr>
      <vt:lpstr>Příbřežní veslování v ČR</vt:lpstr>
      <vt:lpstr>Beach sprint (BS) - Témata</vt:lpstr>
      <vt:lpstr>Beach sprint - Pravidla</vt:lpstr>
      <vt:lpstr>Beach sprint - pravidla</vt:lpstr>
      <vt:lpstr>Prezentace aplikace PowerPoint</vt:lpstr>
      <vt:lpstr>Beach sprint – Český pohár</vt:lpstr>
      <vt:lpstr>Beach sprint – Český pohár 2024, 2025</vt:lpstr>
      <vt:lpstr>Beach sprint – Český pohár 2024, 2025</vt:lpstr>
      <vt:lpstr>Beach sprint – Termínová listina 2025</vt:lpstr>
      <vt:lpstr>Beach sprint – Jak dále?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Tomáš Klíma</dc:creator>
  <cp:lastModifiedBy>Tomáš Klíma</cp:lastModifiedBy>
  <cp:revision>11</cp:revision>
  <dcterms:created xsi:type="dcterms:W3CDTF">2024-09-21T17:30:36Z</dcterms:created>
  <dcterms:modified xsi:type="dcterms:W3CDTF">2024-09-28T06:42:38Z</dcterms:modified>
</cp:coreProperties>
</file>